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</p:sldIdLst>
  <p:sldSz cx="6858000" cy="9144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37"/>
  </p:normalViewPr>
  <p:slideViewPr>
    <p:cSldViewPr snapToGrid="0" snapToObjects="1">
      <p:cViewPr varScale="1">
        <p:scale>
          <a:sx n="52" d="100"/>
          <a:sy n="52" d="100"/>
        </p:scale>
        <p:origin x="22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C04-FF21-3945-BA65-E3EF0C080D1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43D-4143-4E41-BFD1-B5BADDD4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1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C04-FF21-3945-BA65-E3EF0C080D1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43D-4143-4E41-BFD1-B5BADDD4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2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C04-FF21-3945-BA65-E3EF0C080D1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43D-4143-4E41-BFD1-B5BADDD4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7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C04-FF21-3945-BA65-E3EF0C080D1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43D-4143-4E41-BFD1-B5BADDD4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52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C04-FF21-3945-BA65-E3EF0C080D1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43D-4143-4E41-BFD1-B5BADDD4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C04-FF21-3945-BA65-E3EF0C080D1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43D-4143-4E41-BFD1-B5BADDD4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C04-FF21-3945-BA65-E3EF0C080D1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43D-4143-4E41-BFD1-B5BADDD4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5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C04-FF21-3945-BA65-E3EF0C080D1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43D-4143-4E41-BFD1-B5BADDD4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0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C04-FF21-3945-BA65-E3EF0C080D1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43D-4143-4E41-BFD1-B5BADDD4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9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C04-FF21-3945-BA65-E3EF0C080D1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43D-4143-4E41-BFD1-B5BADDD4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35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C04-FF21-3945-BA65-E3EF0C080D1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2743D-4143-4E41-BFD1-B5BADDD4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73C04-FF21-3945-BA65-E3EF0C080D17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2743D-4143-4E41-BFD1-B5BADDD4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9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myreadersblock.blogspot.com/2012/12/november-wrap-up-and-pick-of-month.html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gall.com/autumn-pn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ox, room&#10;&#10;Description automatically generated">
            <a:extLst>
              <a:ext uri="{FF2B5EF4-FFF2-40B4-BE49-F238E27FC236}">
                <a16:creationId xmlns:a16="http://schemas.microsoft.com/office/drawing/2014/main" xmlns="" id="{676E2860-5714-854D-BCAD-949FEACF20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311926" y="1066801"/>
            <a:ext cx="3447759" cy="2491004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2283AA5-F203-214D-836A-ADD4407E2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8" y="1066800"/>
            <a:ext cx="3185535" cy="3505200"/>
          </a:xfrm>
          <a:prstGeom prst="rect">
            <a:avLst/>
          </a:prstGeom>
        </p:spPr>
      </p:pic>
      <p:pic>
        <p:nvPicPr>
          <p:cNvPr id="25" name="Picture 24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59CC85E6-7619-7A4F-85FD-582C0929F7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-11913" y="8023713"/>
            <a:ext cx="6940157" cy="125693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355B8D7-4852-0A4C-AD32-D237490CF141}"/>
              </a:ext>
            </a:extLst>
          </p:cNvPr>
          <p:cNvSpPr txBox="1"/>
          <p:nvPr/>
        </p:nvSpPr>
        <p:spPr>
          <a:xfrm>
            <a:off x="70243" y="9623148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www.pngall.com/autumn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F697AE10-9B68-1640-ABE8-CBF7B22AB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0" y="4655162"/>
            <a:ext cx="3386959" cy="38030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C2E4AC7-CFFD-674F-8662-40D7AD82E40F}"/>
              </a:ext>
            </a:extLst>
          </p:cNvPr>
          <p:cNvSpPr/>
          <p:nvPr/>
        </p:nvSpPr>
        <p:spPr>
          <a:xfrm>
            <a:off x="-11914" y="0"/>
            <a:ext cx="6869915" cy="9144000"/>
          </a:xfrm>
          <a:prstGeom prst="rect">
            <a:avLst/>
          </a:prstGeom>
          <a:noFill/>
          <a:ln w="793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3CF69CE-3CEB-2D4D-95DE-37D41EBA15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236" y="167926"/>
            <a:ext cx="6407858" cy="815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80E86B-A190-E74F-93C9-8CA393CF98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2138" y="3728934"/>
            <a:ext cx="3185535" cy="46055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11294" y="4198776"/>
            <a:ext cx="28201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Learning Targets: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Math- </a:t>
            </a:r>
            <a:r>
              <a:rPr lang="en-US" dirty="0" smtClean="0"/>
              <a:t>Addition and subtraction story problems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Reading- </a:t>
            </a:r>
            <a:r>
              <a:rPr lang="en-US" dirty="0" smtClean="0"/>
              <a:t>Recognize and read known words. Writing: Structure of a sentence 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2</a:t>
            </a:r>
            <a:r>
              <a:rPr lang="en-US" baseline="30000" dirty="0" smtClean="0">
                <a:solidFill>
                  <a:schemeClr val="accent2"/>
                </a:solidFill>
              </a:rPr>
              <a:t>nd</a:t>
            </a:r>
            <a:r>
              <a:rPr lang="en-US" dirty="0" smtClean="0">
                <a:solidFill>
                  <a:schemeClr val="accent2"/>
                </a:solidFill>
              </a:rPr>
              <a:t> Math- </a:t>
            </a:r>
            <a:r>
              <a:rPr lang="en-US" dirty="0" smtClean="0"/>
              <a:t>Shapes, blocks, and symmetry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2</a:t>
            </a:r>
            <a:r>
              <a:rPr lang="en-US" baseline="30000" dirty="0" smtClean="0">
                <a:solidFill>
                  <a:schemeClr val="accent2"/>
                </a:solidFill>
              </a:rPr>
              <a:t>nd</a:t>
            </a:r>
            <a:r>
              <a:rPr lang="en-US" dirty="0" smtClean="0">
                <a:solidFill>
                  <a:schemeClr val="accent2"/>
                </a:solidFill>
              </a:rPr>
              <a:t> Reading- </a:t>
            </a:r>
            <a:r>
              <a:rPr lang="en-US" dirty="0" smtClean="0"/>
              <a:t>Building &amp; spelling words.</a:t>
            </a:r>
          </a:p>
          <a:p>
            <a:r>
              <a:rPr lang="en-US" dirty="0" smtClean="0"/>
              <a:t>Writing: Identify nouns, adjectives, and verbs, in a sentence.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27788" y="1810139"/>
            <a:ext cx="19034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2"/>
                </a:solidFill>
              </a:rPr>
              <a:t>Important Dates</a:t>
            </a:r>
            <a:r>
              <a:rPr lang="en-US" sz="1400" dirty="0" smtClean="0"/>
              <a:t>: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November </a:t>
            </a:r>
            <a:r>
              <a:rPr lang="en-US" sz="1400" dirty="0" smtClean="0">
                <a:solidFill>
                  <a:srgbClr val="FF0000"/>
                </a:solidFill>
              </a:rPr>
              <a:t>5th</a:t>
            </a:r>
            <a:r>
              <a:rPr lang="en-US" sz="1400" baseline="30000" dirty="0" smtClean="0">
                <a:solidFill>
                  <a:srgbClr val="FF0000"/>
                </a:solidFill>
              </a:rPr>
              <a:t>th</a:t>
            </a:r>
            <a:r>
              <a:rPr lang="en-US" sz="1400" dirty="0" smtClean="0">
                <a:solidFill>
                  <a:srgbClr val="FF0000"/>
                </a:solidFill>
              </a:rPr>
              <a:t>- </a:t>
            </a:r>
            <a:endParaRPr lang="en-US" sz="1400" dirty="0"/>
          </a:p>
          <a:p>
            <a:pPr algn="ctr"/>
            <a:r>
              <a:rPr lang="en-US" sz="1400" dirty="0" smtClean="0"/>
              <a:t>No School- Election Day</a:t>
            </a:r>
            <a:endParaRPr lang="en-US" sz="1400" dirty="0" smtClean="0"/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November 25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1400" b="1" dirty="0" smtClean="0">
                <a:solidFill>
                  <a:srgbClr val="FF0000"/>
                </a:solidFill>
              </a:rPr>
              <a:t>/26th- 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dirty="0" smtClean="0"/>
              <a:t>Conferences: </a:t>
            </a:r>
          </a:p>
          <a:p>
            <a:pPr algn="ctr"/>
            <a:r>
              <a:rPr lang="en-US" sz="1400" dirty="0" smtClean="0"/>
              <a:t>11/25 </a:t>
            </a:r>
            <a:r>
              <a:rPr lang="en-US" sz="1400" dirty="0"/>
              <a:t> </a:t>
            </a:r>
            <a:r>
              <a:rPr lang="en-US" sz="1400" dirty="0" smtClean="0"/>
              <a:t> 4-8pm</a:t>
            </a:r>
            <a:endParaRPr lang="en-US" sz="1400" dirty="0"/>
          </a:p>
          <a:p>
            <a:pPr algn="ctr"/>
            <a:r>
              <a:rPr lang="en-US" sz="1400" dirty="0" smtClean="0"/>
              <a:t>11/26 8am-12pm</a:t>
            </a:r>
            <a:endParaRPr lang="en-US" sz="1400" dirty="0" smtClean="0"/>
          </a:p>
          <a:p>
            <a:pPr algn="ctr"/>
            <a:endParaRPr lang="en-US" sz="1400" dirty="0">
              <a:solidFill>
                <a:schemeClr val="accent2"/>
              </a:solidFill>
            </a:endParaRPr>
          </a:p>
          <a:p>
            <a:pPr algn="ctr"/>
            <a:r>
              <a:rPr lang="en-US" sz="1400" dirty="0" smtClean="0">
                <a:solidFill>
                  <a:schemeClr val="accent2"/>
                </a:solidFill>
              </a:rPr>
              <a:t>No School- November</a:t>
            </a:r>
          </a:p>
          <a:p>
            <a:pPr algn="ctr"/>
            <a:r>
              <a:rPr lang="en-US" sz="1400" smtClean="0">
                <a:solidFill>
                  <a:schemeClr val="accent2"/>
                </a:solidFill>
              </a:rPr>
              <a:t>26</a:t>
            </a:r>
            <a:r>
              <a:rPr lang="en-US" sz="1400" baseline="30000" smtClean="0">
                <a:solidFill>
                  <a:schemeClr val="accent2"/>
                </a:solidFill>
              </a:rPr>
              <a:t>st</a:t>
            </a:r>
            <a:r>
              <a:rPr lang="en-US" sz="1400" smtClean="0">
                <a:solidFill>
                  <a:schemeClr val="accent2"/>
                </a:solidFill>
              </a:rPr>
              <a:t>-29th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788" y="5449546"/>
            <a:ext cx="21460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November 11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</a:p>
          <a:p>
            <a:pPr algn="ctr"/>
            <a:r>
              <a:rPr lang="en-US" dirty="0" smtClean="0"/>
              <a:t>Veteran’s Day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Please reach out with any questions or concerns. 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            -Mrs. Padilla</a:t>
            </a:r>
          </a:p>
        </p:txBody>
      </p:sp>
    </p:spTree>
    <p:extLst>
      <p:ext uri="{BB962C8B-B14F-4D97-AF65-F5344CB8AC3E}">
        <p14:creationId xmlns:p14="http://schemas.microsoft.com/office/powerpoint/2010/main" val="3244558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102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Michelle Padilla</cp:lastModifiedBy>
  <cp:revision>9</cp:revision>
  <cp:lastPrinted>2023-10-30T19:26:30Z</cp:lastPrinted>
  <dcterms:created xsi:type="dcterms:W3CDTF">2020-11-01T16:49:16Z</dcterms:created>
  <dcterms:modified xsi:type="dcterms:W3CDTF">2024-10-29T18:51:37Z</dcterms:modified>
</cp:coreProperties>
</file>